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19"/>
  </p:notesMasterIdLst>
  <p:sldIdLst>
    <p:sldId id="257" r:id="rId2"/>
    <p:sldId id="259" r:id="rId3"/>
    <p:sldId id="273" r:id="rId4"/>
    <p:sldId id="260" r:id="rId5"/>
    <p:sldId id="261" r:id="rId6"/>
    <p:sldId id="272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5EEC3-F4B3-4D65-A1BE-E315E3FD6DB7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777CD-5DDD-4655-96DF-1FF835EBC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3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4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91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555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4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6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44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95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8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1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67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9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7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0347" y="1109803"/>
            <a:ext cx="9144000" cy="3199266"/>
          </a:xfrm>
        </p:spPr>
        <p:txBody>
          <a:bodyPr>
            <a:normAutofit/>
          </a:bodyPr>
          <a:lstStyle/>
          <a:p>
            <a:pPr algn="ctr"/>
            <a:r>
              <a:rPr lang="en-US" altLang="ko-KR" sz="8000" dirty="0"/>
              <a:t>OpenCV</a:t>
            </a:r>
            <a:br>
              <a:rPr lang="en-US" altLang="ko-KR" sz="8000" dirty="0"/>
            </a:br>
            <a:r>
              <a:rPr lang="en-US" altLang="ko-KR" sz="8000" dirty="0"/>
              <a:t>python</a:t>
            </a:r>
            <a:br>
              <a:rPr lang="en-US" altLang="ko-KR" sz="8000" dirty="0"/>
            </a:br>
            <a:r>
              <a:rPr lang="en-US" altLang="ko-KR" sz="4800" dirty="0"/>
              <a:t>2022.02.11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93515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6A9D52-F76B-4413-BB38-383E2DE85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5" y="3588978"/>
            <a:ext cx="5076634" cy="960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E7DC88-A035-4BF5-ACE3-770AA9446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5" y="1197929"/>
            <a:ext cx="5076634" cy="101354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D2E096E-62D8-402F-922F-6457FAFA6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60" y="663223"/>
            <a:ext cx="6315365" cy="44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15605-509B-40E6-A260-2493D694F651}"/>
              </a:ext>
            </a:extLst>
          </p:cNvPr>
          <p:cNvSpPr txBox="1"/>
          <p:nvPr/>
        </p:nvSpPr>
        <p:spPr>
          <a:xfrm>
            <a:off x="2106705" y="2659559"/>
            <a:ext cx="768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            </a:t>
            </a:r>
            <a:r>
              <a:rPr lang="en-US" altLang="ko-KR" sz="4400" dirty="0"/>
              <a:t>2. </a:t>
            </a:r>
            <a:r>
              <a:rPr lang="ko-KR" altLang="en-US" sz="4400" dirty="0" err="1"/>
              <a:t>허프변환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16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15F9D4-342B-4727-8F7C-F124FC1F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4" y="142242"/>
            <a:ext cx="2794447" cy="2886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BDB495-869E-4396-91BF-076305012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4" y="3428999"/>
            <a:ext cx="2794447" cy="2886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389B32-82EE-4DAA-A3CD-505759F7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74" y="1204771"/>
            <a:ext cx="676369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18EFE84-B870-4224-88D0-D93D96CB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6" y="1807112"/>
            <a:ext cx="5159675" cy="283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0AA87F-0435-480A-BD3C-305DCE08E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4" y="2232785"/>
            <a:ext cx="5159676" cy="1986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17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5D11BB-5A56-4CA7-AA32-8EBA474F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69" y="1154757"/>
            <a:ext cx="5159675" cy="3614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9A3A09-4494-41EA-8494-2ABCD394C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066787"/>
            <a:ext cx="5159676" cy="2167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070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444274-6539-46AB-B28F-B4FE21E14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r="12354" b="-1"/>
          <a:stretch/>
        </p:blipFill>
        <p:spPr>
          <a:xfrm>
            <a:off x="585721" y="643468"/>
            <a:ext cx="5159675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실외, 하늘, 대지, 빨간색이(가) 표시된 사진&#10;&#10;자동 생성된 설명">
            <a:extLst>
              <a:ext uri="{FF2B5EF4-FFF2-40B4-BE49-F238E27FC236}">
                <a16:creationId xmlns:a16="http://schemas.microsoft.com/office/drawing/2014/main" id="{14D6D02E-0E63-4563-8D79-B0AA5588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r="12874" b="-1"/>
          <a:stretch/>
        </p:blipFill>
        <p:spPr>
          <a:xfrm>
            <a:off x="6388852" y="643468"/>
            <a:ext cx="5159676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104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DBA1767-F59F-45C5-BF0E-42F9C9223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957792"/>
            <a:ext cx="5159675" cy="2205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2D953D-06CF-45E3-81B5-DCDA2A8A5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2090568"/>
            <a:ext cx="5159676" cy="194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032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하늘, 실외, 대지, 빨간색이(가) 표시된 사진&#10;&#10;자동 생성된 설명">
            <a:extLst>
              <a:ext uri="{FF2B5EF4-FFF2-40B4-BE49-F238E27FC236}">
                <a16:creationId xmlns:a16="http://schemas.microsoft.com/office/drawing/2014/main" id="{3C0CB29F-B40D-4BB7-B6CF-C461C5D7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97" y="643467"/>
            <a:ext cx="7219606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844476" y="1600199"/>
            <a:ext cx="3539266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Index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4924851" y="1600199"/>
            <a:ext cx="6130003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800" dirty="0"/>
              <a:t>1.     </a:t>
            </a:r>
            <a:r>
              <a:rPr lang="ko-KR" altLang="en-US" sz="2800" dirty="0" err="1"/>
              <a:t>모폴로지</a:t>
            </a:r>
            <a:r>
              <a:rPr lang="en-US" altLang="ko-KR" sz="2800" dirty="0"/>
              <a:t> </a:t>
            </a:r>
            <a:r>
              <a:rPr lang="ko-KR" altLang="en-US" sz="2800" dirty="0"/>
              <a:t>연산</a:t>
            </a:r>
            <a:endParaRPr lang="en-US" altLang="ko-KR" sz="2800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800" dirty="0"/>
              <a:t>2.     </a:t>
            </a:r>
            <a:r>
              <a:rPr lang="ko-KR" altLang="en-US" sz="2800" dirty="0" err="1"/>
              <a:t>허프변환</a:t>
            </a:r>
            <a:endParaRPr lang="en-US" altLang="ko-KR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altLang="ko-KR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sz="2800" dirty="0"/>
              <a:t>3.     </a:t>
            </a:r>
            <a:r>
              <a:rPr lang="ko-KR" altLang="en-US" sz="2800" dirty="0"/>
              <a:t>이미지 연산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3191434" y="2904564"/>
            <a:ext cx="5979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이미지에 한글 텍스트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03B4F0-E5E3-492F-B53F-DC5181B26841}"/>
              </a:ext>
            </a:extLst>
          </p:cNvPr>
          <p:cNvSpPr/>
          <p:nvPr/>
        </p:nvSpPr>
        <p:spPr>
          <a:xfrm>
            <a:off x="1802674" y="683650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291DD85-8DBF-4549-834C-F799390D688E}"/>
              </a:ext>
            </a:extLst>
          </p:cNvPr>
          <p:cNvSpPr/>
          <p:nvPr/>
        </p:nvSpPr>
        <p:spPr>
          <a:xfrm>
            <a:off x="5238205" y="1530585"/>
            <a:ext cx="1632858" cy="600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4B8D1-49DD-4BB8-8E81-1646A5B76C2B}"/>
              </a:ext>
            </a:extLst>
          </p:cNvPr>
          <p:cNvSpPr txBox="1"/>
          <p:nvPr/>
        </p:nvSpPr>
        <p:spPr>
          <a:xfrm>
            <a:off x="2266405" y="1530585"/>
            <a:ext cx="197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Numpy</a:t>
            </a:r>
            <a:r>
              <a:rPr lang="en-US" altLang="ko-KR" sz="2400" dirty="0"/>
              <a:t> </a:t>
            </a:r>
            <a:r>
              <a:rPr lang="ko-KR" altLang="en-US" sz="2400" dirty="0"/>
              <a:t>배열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C164C3-6C7F-40E9-B118-FD03DACBA668}"/>
              </a:ext>
            </a:extLst>
          </p:cNvPr>
          <p:cNvSpPr/>
          <p:nvPr/>
        </p:nvSpPr>
        <p:spPr>
          <a:xfrm>
            <a:off x="8307977" y="770652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E38C7-E8EB-4FAA-9F20-4E10F2BB7AF7}"/>
              </a:ext>
            </a:extLst>
          </p:cNvPr>
          <p:cNvSpPr txBox="1"/>
          <p:nvPr/>
        </p:nvSpPr>
        <p:spPr>
          <a:xfrm>
            <a:off x="8451667" y="1591379"/>
            <a:ext cx="23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PLI </a:t>
            </a:r>
            <a:r>
              <a:rPr lang="ko-KR" altLang="en-US" sz="2400" dirty="0"/>
              <a:t>이미지 객체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F35B740-D5B2-4EF1-A84E-A46F3A6B3177}"/>
              </a:ext>
            </a:extLst>
          </p:cNvPr>
          <p:cNvSpPr/>
          <p:nvPr/>
        </p:nvSpPr>
        <p:spPr>
          <a:xfrm>
            <a:off x="1802674" y="3442062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C036FE-790E-4258-B46E-9BD6B0D80E24}"/>
              </a:ext>
            </a:extLst>
          </p:cNvPr>
          <p:cNvSpPr/>
          <p:nvPr/>
        </p:nvSpPr>
        <p:spPr>
          <a:xfrm>
            <a:off x="8307977" y="3442062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EF07596-492B-46F4-88F2-CBDD78431DBF}"/>
              </a:ext>
            </a:extLst>
          </p:cNvPr>
          <p:cNvSpPr/>
          <p:nvPr/>
        </p:nvSpPr>
        <p:spPr>
          <a:xfrm>
            <a:off x="5279571" y="4123561"/>
            <a:ext cx="1632858" cy="600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DE718-FB83-46DF-814D-B54188F2BA43}"/>
              </a:ext>
            </a:extLst>
          </p:cNvPr>
          <p:cNvSpPr txBox="1"/>
          <p:nvPr/>
        </p:nvSpPr>
        <p:spPr>
          <a:xfrm>
            <a:off x="1802674" y="3757755"/>
            <a:ext cx="2534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Draw </a:t>
            </a:r>
            <a:r>
              <a:rPr lang="ko-KR" altLang="en-US" sz="2400" dirty="0"/>
              <a:t>객체 변환</a:t>
            </a:r>
            <a:endParaRPr lang="en-US" altLang="ko-KR" sz="2400" dirty="0"/>
          </a:p>
          <a:p>
            <a:pPr algn="ctr"/>
            <a:r>
              <a:rPr lang="ko-KR" altLang="en-US" sz="2400" dirty="0"/>
              <a:t>후</a:t>
            </a:r>
            <a:endParaRPr lang="en-US" altLang="ko-KR" sz="2400" dirty="0"/>
          </a:p>
          <a:p>
            <a:pPr algn="ctr"/>
            <a:r>
              <a:rPr lang="ko-KR" altLang="en-US" sz="2400" dirty="0"/>
              <a:t>한글 텍스트</a:t>
            </a:r>
            <a:endParaRPr lang="en-US" altLang="ko-KR" sz="2400" dirty="0"/>
          </a:p>
          <a:p>
            <a:pPr algn="ctr"/>
            <a:r>
              <a:rPr lang="ko-KR" altLang="en-US" sz="2400" dirty="0"/>
              <a:t> 삽입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70945-7E4D-4CC1-B85F-6119879D4F00}"/>
              </a:ext>
            </a:extLst>
          </p:cNvPr>
          <p:cNvSpPr txBox="1"/>
          <p:nvPr/>
        </p:nvSpPr>
        <p:spPr>
          <a:xfrm>
            <a:off x="8660673" y="4262788"/>
            <a:ext cx="197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Numpy</a:t>
            </a:r>
            <a:r>
              <a:rPr lang="en-US" altLang="ko-KR" sz="2400" dirty="0"/>
              <a:t> </a:t>
            </a:r>
            <a:r>
              <a:rPr lang="ko-KR" altLang="en-US" sz="2400" dirty="0"/>
              <a:t>배열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3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387866-A68B-492E-BBF8-310F1CD73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64" y="408336"/>
            <a:ext cx="4616859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2457DE-096F-4F80-A60E-DAA58428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8" y="1188721"/>
            <a:ext cx="5822326" cy="3278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09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00E2BE-A41D-4AE7-825F-8A4744AE9992}"/>
              </a:ext>
            </a:extLst>
          </p:cNvPr>
          <p:cNvSpPr txBox="1"/>
          <p:nvPr/>
        </p:nvSpPr>
        <p:spPr>
          <a:xfrm>
            <a:off x="3460376" y="2698376"/>
            <a:ext cx="52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1. </a:t>
            </a:r>
            <a:r>
              <a:rPr lang="ko-KR" altLang="en-US" sz="5400" dirty="0" err="1"/>
              <a:t>모폴로지</a:t>
            </a:r>
            <a:r>
              <a:rPr lang="ko-KR" altLang="en-US" sz="5400" dirty="0"/>
              <a:t>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38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CAF1839-49EC-4AAC-B8E8-078F408FF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6" y="1415046"/>
            <a:ext cx="5204911" cy="30177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25482B-0BCE-4792-81A4-7B82318BD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24" y="1216909"/>
            <a:ext cx="5357324" cy="3414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DA2A38-6305-4DF3-AAAB-BED1CAB8A16D}"/>
              </a:ext>
            </a:extLst>
          </p:cNvPr>
          <p:cNvSpPr txBox="1"/>
          <p:nvPr/>
        </p:nvSpPr>
        <p:spPr>
          <a:xfrm>
            <a:off x="574766" y="483326"/>
            <a:ext cx="31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모폴로지</a:t>
            </a:r>
            <a:r>
              <a:rPr lang="ko-KR" altLang="en-US" dirty="0"/>
              <a:t> 침식</a:t>
            </a:r>
          </a:p>
        </p:txBody>
      </p:sp>
    </p:spTree>
    <p:extLst>
      <p:ext uri="{BB962C8B-B14F-4D97-AF65-F5344CB8AC3E}">
        <p14:creationId xmlns:p14="http://schemas.microsoft.com/office/powerpoint/2010/main" val="103926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ED5AC874-CCEA-441C-96AD-1651FC18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5" y="1104769"/>
            <a:ext cx="4922947" cy="30025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D55F3D-AC2C-4193-A7E7-1806A230A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16" y="822805"/>
            <a:ext cx="5113463" cy="356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4BB60-7859-4504-89B9-842ABF463015}"/>
              </a:ext>
            </a:extLst>
          </p:cNvPr>
          <p:cNvSpPr txBox="1"/>
          <p:nvPr/>
        </p:nvSpPr>
        <p:spPr>
          <a:xfrm>
            <a:off x="574766" y="483326"/>
            <a:ext cx="31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모폴로지</a:t>
            </a:r>
            <a:r>
              <a:rPr lang="ko-KR" altLang="en-US" dirty="0"/>
              <a:t> 팽창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201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8FA62B-D70D-49B6-8759-DF09DE7D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4845"/>
            <a:ext cx="5771204" cy="35009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E21467-59CA-4EAA-9718-2D8B59D07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6" y="1293039"/>
            <a:ext cx="4954114" cy="1019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A6F3B5-572A-4EFA-978F-4F456FE62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6" y="3236819"/>
            <a:ext cx="4954114" cy="9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0725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362</TotalTime>
  <Words>48</Words>
  <Application>Microsoft Office PowerPoint</Application>
  <PresentationFormat>와이드스크린</PresentationFormat>
  <Paragraphs>21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Gill Sans MT</vt:lpstr>
      <vt:lpstr>갤러리</vt:lpstr>
      <vt:lpstr>OpenCV python 2022.02.11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2022.02.11</dc:title>
  <dc:creator>김 민혁</dc:creator>
  <cp:lastModifiedBy>김민혁</cp:lastModifiedBy>
  <cp:revision>2</cp:revision>
  <dcterms:created xsi:type="dcterms:W3CDTF">2022-02-09T04:56:40Z</dcterms:created>
  <dcterms:modified xsi:type="dcterms:W3CDTF">2022-02-09T16:49:32Z</dcterms:modified>
</cp:coreProperties>
</file>